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6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8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9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20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1" r:id="rId3"/>
    <p:sldMasterId id="2147483758" r:id="rId4"/>
    <p:sldMasterId id="2147483771" r:id="rId5"/>
    <p:sldMasterId id="2147483808" r:id="rId6"/>
    <p:sldMasterId id="2147483892" r:id="rId7"/>
    <p:sldMasterId id="2147483904" r:id="rId8"/>
    <p:sldMasterId id="2147483916" r:id="rId9"/>
    <p:sldMasterId id="2147483928" r:id="rId10"/>
    <p:sldMasterId id="2147483940" r:id="rId11"/>
    <p:sldMasterId id="2147483952" r:id="rId12"/>
    <p:sldMasterId id="2147483976" r:id="rId13"/>
    <p:sldMasterId id="2147483989" r:id="rId14"/>
    <p:sldMasterId id="2147484001" r:id="rId15"/>
    <p:sldMasterId id="2147484014" r:id="rId16"/>
    <p:sldMasterId id="2147484026" r:id="rId17"/>
    <p:sldMasterId id="2147484038" r:id="rId18"/>
    <p:sldMasterId id="2147484050" r:id="rId19"/>
    <p:sldMasterId id="2147484063" r:id="rId20"/>
    <p:sldMasterId id="2147484075" r:id="rId2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6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220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531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146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761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736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177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09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351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4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880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4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91" y="365125"/>
            <a:ext cx="432196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3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855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03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33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340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486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951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291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2384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823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8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7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855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796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868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75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2336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2850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3924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923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5556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397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9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7153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1012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669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802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533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5061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259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521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222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1080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161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2" y="3352809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2" y="4771037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656914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337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93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358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7989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6531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7788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51892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515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26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957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2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3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3735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8863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4856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3907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526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870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757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772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95466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3365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28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2255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9649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474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706429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7890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2599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2155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311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4439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1147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0214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7941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998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7968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8897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72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2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8193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8205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1844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3811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33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7820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1235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014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1961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5240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409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6233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729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9848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554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132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3782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25686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72733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7845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5544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848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168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0955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5944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9827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9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4974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1343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2596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5007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3861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514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332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84089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44401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1600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91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2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400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73867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501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2423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6345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84811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344464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617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7760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2115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60441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918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264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6030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59591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8248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424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4866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7891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3356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5400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3887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566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707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4423532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43455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883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67515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62365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9764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115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934351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8235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422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27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262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7220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5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86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2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37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628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97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32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3002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86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47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90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74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1464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6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058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955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524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44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022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83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5612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7082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96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448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12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57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0250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3861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04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75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05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20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74168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004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7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04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5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527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684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103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36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6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494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6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017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965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5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8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101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074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42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3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648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3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 dirty="0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363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189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374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446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620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458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204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899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82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2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942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031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898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278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134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892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061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822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6992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482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6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038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832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935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735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91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201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30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591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186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418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1/14/2018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8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3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7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6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2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7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8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54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35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9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6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6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3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  <p:sldLayoutId id="21474840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3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7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1/14/2018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99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9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2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1/14/2018</a:t>
            </a:fld>
            <a:endParaRPr lang="en-US" dirty="0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8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91" y="855960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72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lvl1pPr algn="l" defTabSz="914377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07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77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566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160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54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0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0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0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The Proof and Fruit of Knowing God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2:3-6</a:t>
            </a:r>
          </a:p>
        </p:txBody>
      </p:sp>
    </p:spTree>
    <p:extLst>
      <p:ext uri="{BB962C8B-B14F-4D97-AF65-F5344CB8AC3E}">
        <p14:creationId xmlns:p14="http://schemas.microsoft.com/office/powerpoint/2010/main" val="340334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7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936" y="5190054"/>
            <a:ext cx="7315200" cy="1119155"/>
          </a:xfrm>
        </p:spPr>
        <p:txBody>
          <a:bodyPr/>
          <a:lstStyle/>
          <a:p>
            <a:r>
              <a:rPr lang="en-US" dirty="0" smtClean="0"/>
              <a:t>Their Tenacious Faith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071" y="6199448"/>
            <a:ext cx="7315200" cy="1144632"/>
          </a:xfrm>
        </p:spPr>
        <p:txBody>
          <a:bodyPr/>
          <a:lstStyle/>
          <a:p>
            <a:pPr algn="ctr"/>
            <a:r>
              <a:rPr lang="en-US" dirty="0" smtClean="0"/>
              <a:t>Various Scriptures</a:t>
            </a:r>
          </a:p>
          <a:p>
            <a:pPr algn="ctr"/>
            <a:endParaRPr lang="en-US" dirty="0"/>
          </a:p>
        </p:txBody>
      </p:sp>
      <p:pic>
        <p:nvPicPr>
          <p:cNvPr id="4" name="Picture 3" descr="jesus-heals-paralyt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55883"/>
            <a:ext cx="4978400" cy="508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2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Keeping the Greatest Commandment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 John 4:7-12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27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 smtClean="0"/>
              <a:t>Divine Math and</a:t>
            </a:r>
            <a:br>
              <a:rPr lang="en-US" sz="3800" dirty="0" smtClean="0"/>
            </a:br>
            <a:r>
              <a:rPr lang="en-US" sz="3800" dirty="0" smtClean="0"/>
              <a:t>the Child of God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 John 5:1-5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454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4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72764"/>
            <a:ext cx="7772400" cy="14700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ay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6" b="1511"/>
          <a:stretch/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99765"/>
            <a:ext cx="9144000" cy="656370"/>
          </a:xfrm>
          <a:prstGeom prst="rect">
            <a:avLst/>
          </a:prstGeom>
          <a:solidFill>
            <a:schemeClr val="tx2">
              <a:lumMod val="50000"/>
              <a:alpha val="68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0204" y="271110"/>
            <a:ext cx="66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white"/>
                </a:solidFill>
              </a:rPr>
              <a:t>S  E  R  I  E  S   O  N   1   J  O  H  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9367" y="2111803"/>
            <a:ext cx="5166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lang="en-US" sz="4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HE  </a:t>
            </a:r>
            <a:r>
              <a:rPr lang="en-US" sz="5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lang="en-US" sz="4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IFT  </a:t>
            </a:r>
            <a:r>
              <a:rPr lang="en-US" sz="5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lang="en-US" sz="4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 lang="en-US" sz="4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9163" y="3066821"/>
            <a:ext cx="7477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8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E</a:t>
            </a:r>
            <a:r>
              <a:rPr lang="en-US" sz="6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TERNAL  </a:t>
            </a:r>
            <a:r>
              <a:rPr lang="en-US" sz="8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L</a:t>
            </a:r>
            <a:r>
              <a:rPr lang="en-US" sz="6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IFE</a:t>
            </a:r>
            <a:endParaRPr lang="en-US" sz="6000" b="1" dirty="0">
              <a:solidFill>
                <a:prstClr val="black"/>
              </a:solidFill>
              <a:effectLst>
                <a:glow rad="101600">
                  <a:prstClr val="white">
                    <a:alpha val="40000"/>
                  </a:prstClr>
                </a:glo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83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0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 smtClean="0"/>
              <a:t>Three Certain Truths</a:t>
            </a:r>
            <a:br>
              <a:rPr lang="en-US" sz="3800" dirty="0" smtClean="0"/>
            </a:br>
            <a:r>
              <a:rPr lang="en-US" sz="3800" dirty="0" smtClean="0"/>
              <a:t>to Live By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 John 5:18-21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673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5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98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 smtClean="0"/>
              <a:t>Three Reasons for Joy</a:t>
            </a:r>
            <a:br>
              <a:rPr lang="en-US" sz="3800" dirty="0" smtClean="0"/>
            </a:br>
            <a:r>
              <a:rPr lang="en-US" sz="3800" dirty="0" smtClean="0"/>
              <a:t>in the New Year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Philippians 1:12-20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966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4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3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Antichrist Exposed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2:18-27</a:t>
            </a:r>
          </a:p>
        </p:txBody>
      </p:sp>
    </p:spTree>
    <p:extLst>
      <p:ext uri="{BB962C8B-B14F-4D97-AF65-F5344CB8AC3E}">
        <p14:creationId xmlns:p14="http://schemas.microsoft.com/office/powerpoint/2010/main" val="22577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7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37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Satan’s Great Lie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3:4-10</a:t>
            </a:r>
          </a:p>
        </p:txBody>
      </p:sp>
    </p:spTree>
    <p:extLst>
      <p:ext uri="{BB962C8B-B14F-4D97-AF65-F5344CB8AC3E}">
        <p14:creationId xmlns:p14="http://schemas.microsoft.com/office/powerpoint/2010/main" val="39930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The Love the World</a:t>
            </a:r>
            <a:br>
              <a:rPr lang="en-US" sz="3800" dirty="0"/>
            </a:br>
            <a:r>
              <a:rPr lang="en-US" sz="3800" dirty="0"/>
              <a:t>Loves to Hate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3:11-18</a:t>
            </a:r>
          </a:p>
        </p:txBody>
      </p:sp>
    </p:spTree>
    <p:extLst>
      <p:ext uri="{BB962C8B-B14F-4D97-AF65-F5344CB8AC3E}">
        <p14:creationId xmlns:p14="http://schemas.microsoft.com/office/powerpoint/2010/main" val="38953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5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6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7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76</Words>
  <Application>Microsoft Office PowerPoint</Application>
  <PresentationFormat>On-screen Show (4:3)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21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Wingdings</vt:lpstr>
      <vt:lpstr>Wingdings 2</vt:lpstr>
      <vt:lpstr>Office Theme</vt:lpstr>
      <vt:lpstr>Breeze</vt:lpstr>
      <vt:lpstr>1_Breeze</vt:lpstr>
      <vt:lpstr>2_Breeze</vt:lpstr>
      <vt:lpstr>3_Breeze</vt:lpstr>
      <vt:lpstr>Perspective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4_Breeze</vt:lpstr>
      <vt:lpstr>8_Office Theme</vt:lpstr>
      <vt:lpstr>5_Breeze</vt:lpstr>
      <vt:lpstr>9_Office Theme</vt:lpstr>
      <vt:lpstr>10_Office Theme</vt:lpstr>
      <vt:lpstr>11_Office Theme</vt:lpstr>
      <vt:lpstr>6_Breeze</vt:lpstr>
      <vt:lpstr>7_Office Theme</vt:lpstr>
      <vt:lpstr>7_Breeze</vt:lpstr>
      <vt:lpstr>The Proof and Fruit of Knowing God</vt:lpstr>
      <vt:lpstr>PowerPoint Presentation</vt:lpstr>
      <vt:lpstr>PowerPoint Presentation</vt:lpstr>
      <vt:lpstr>PowerPoint Presentation</vt:lpstr>
      <vt:lpstr>Antichrist Exposed</vt:lpstr>
      <vt:lpstr>PowerPoint Presentation</vt:lpstr>
      <vt:lpstr>PowerPoint Presentation</vt:lpstr>
      <vt:lpstr>Satan’s Great Lie</vt:lpstr>
      <vt:lpstr>The Love the World Loves to Hate</vt:lpstr>
      <vt:lpstr>PowerPoint Presentation</vt:lpstr>
      <vt:lpstr>PowerPoint Presentation</vt:lpstr>
      <vt:lpstr>Their Tenacious Faith</vt:lpstr>
      <vt:lpstr>Keeping the Greatest Commandment</vt:lpstr>
      <vt:lpstr>PowerPoint Presentation</vt:lpstr>
      <vt:lpstr>Divine Math and the Child of God</vt:lpstr>
      <vt:lpstr>PowerPoint Presentation</vt:lpstr>
      <vt:lpstr>PowerPoint Presentation</vt:lpstr>
      <vt:lpstr>PowerPoint Presentation</vt:lpstr>
      <vt:lpstr>Three Certain Truths to Live By</vt:lpstr>
      <vt:lpstr>PowerPoint Presentation</vt:lpstr>
      <vt:lpstr>Three Reasons for Joy in the New Year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Proof and Fruit of Knowing God</dc:title>
  <dc:creator>Admin</dc:creator>
  <cp:lastModifiedBy>Admin</cp:lastModifiedBy>
  <cp:revision>9</cp:revision>
  <dcterms:created xsi:type="dcterms:W3CDTF">2017-10-30T03:45:16Z</dcterms:created>
  <dcterms:modified xsi:type="dcterms:W3CDTF">2018-01-14T09:58:46Z</dcterms:modified>
</cp:coreProperties>
</file>